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50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1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058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2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199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325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473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3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76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305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16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BBBF1-E764-430D-838A-F164177FDD36}" type="datetimeFigureOut">
              <a:rPr lang="en-US" smtClean="0"/>
              <a:t>10/17/2020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D9F64-A281-46E6-9770-B2F783CAFF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828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8453" y="2421374"/>
            <a:ext cx="836959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4000" dirty="0"/>
              <a:t>العلاقة بين الانثروبولوجيا الاجتماعية والاثنولوجيا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02126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68393" y="801581"/>
            <a:ext cx="789341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-الاثنولوجيا </a:t>
            </a:r>
            <a:r>
              <a:rPr lang="ar-EG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تهتم بدراسة الاصول التاريخية </a:t>
            </a:r>
            <a:r>
              <a:rPr lang="ar-EG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للظاهرة</a:t>
            </a:r>
          </a:p>
          <a:p>
            <a:pPr algn="r"/>
            <a:r>
              <a:rPr lang="ar-EG" sz="3600" dirty="0" smtClean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ar-EG" sz="3600" dirty="0" smtClean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r"/>
            <a:r>
              <a:rPr lang="ar-EG" sz="3600" dirty="0" smtClean="0">
                <a:latin typeface="Calibri" panose="020F0502020204030204" pitchFamily="34" charset="0"/>
              </a:rPr>
              <a:t>-الانثروبولوجيا الاجتماعية لا تهتم بالتاريخ وجزء من دراستها البناء الاجتماعى </a:t>
            </a:r>
            <a:r>
              <a:rPr lang="ar-EG" sz="3600" dirty="0"/>
              <a:t> </a:t>
            </a:r>
            <a:r>
              <a:rPr lang="ar-EG" sz="3600" dirty="0" smtClean="0"/>
              <a:t>فى تهتم بالتفكير فى المجتمع بأعتباره تكوين منظم لاجزاء متعددة </a:t>
            </a:r>
            <a:endParaRPr lang="ar-EG" sz="3600" dirty="0" smtClean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2883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</Words>
  <Application>Microsoft Office PowerPoint</Application>
  <PresentationFormat>Widescreen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10</cp:revision>
  <dcterms:created xsi:type="dcterms:W3CDTF">2020-10-17T16:02:28Z</dcterms:created>
  <dcterms:modified xsi:type="dcterms:W3CDTF">2020-10-17T17:28:14Z</dcterms:modified>
</cp:coreProperties>
</file>